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9" r:id="rId10"/>
    <p:sldId id="268" r:id="rId11"/>
    <p:sldId id="267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78A174-29E6-45AE-854F-61EA64A4241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6"/>
            <p14:sldId id="269"/>
            <p14:sldId id="268"/>
            <p14:sldId id="267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60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8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5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6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2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9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3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9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6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7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9E24D99-4040-44EB-96F2-2BF9D4B113D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EC56DE4-7B80-4A2B-BD15-EBFB221B7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IN-SYNC </a:t>
            </a:r>
            <a:r>
              <a:rPr lang="en-US" dirty="0" err="1"/>
              <a:t>aDAPTIVE</a:t>
            </a:r>
            <a:r>
              <a:rPr lang="en-US" dirty="0"/>
              <a:t> Traffic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748824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1B6338B6-E6CE-4F91-99BB-924A6C02E5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1517-7DDE-4558-B5C6-F73B2DD1C1C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2" y="688355"/>
            <a:ext cx="11862572" cy="5632932"/>
          </a:xfr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0409B51A-71FC-4273-8E52-119530A33AED}"/>
              </a:ext>
            </a:extLst>
          </p:cNvPr>
          <p:cNvSpPr txBox="1">
            <a:spLocks/>
          </p:cNvSpPr>
          <p:nvPr/>
        </p:nvSpPr>
        <p:spPr>
          <a:xfrm>
            <a:off x="0" y="131763"/>
            <a:ext cx="3061252" cy="55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ARDUINO CODE:</a:t>
            </a:r>
          </a:p>
        </p:txBody>
      </p:sp>
    </p:spTree>
    <p:extLst>
      <p:ext uri="{BB962C8B-B14F-4D97-AF65-F5344CB8AC3E}">
        <p14:creationId xmlns:p14="http://schemas.microsoft.com/office/powerpoint/2010/main" val="58266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DBF0C-097B-4A0C-9D6E-4EDA6BF84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10152"/>
            <a:ext cx="11860696" cy="570328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6ED1660-BDA3-4672-904F-C199C74B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04"/>
            <a:ext cx="3127513" cy="68911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ARDUINO CODE:</a:t>
            </a:r>
          </a:p>
        </p:txBody>
      </p:sp>
    </p:spTree>
    <p:extLst>
      <p:ext uri="{BB962C8B-B14F-4D97-AF65-F5344CB8AC3E}">
        <p14:creationId xmlns:p14="http://schemas.microsoft.com/office/powerpoint/2010/main" val="163710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DEMO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68" y="2185446"/>
            <a:ext cx="6114539" cy="4051300"/>
          </a:xfrm>
        </p:spPr>
      </p:pic>
    </p:spTree>
    <p:extLst>
      <p:ext uri="{BB962C8B-B14F-4D97-AF65-F5344CB8AC3E}">
        <p14:creationId xmlns:p14="http://schemas.microsoft.com/office/powerpoint/2010/main" val="23304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 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free to ask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3" y="691173"/>
            <a:ext cx="5695636" cy="55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047ED-539E-48CD-BA04-E40626D8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75" y="2479675"/>
            <a:ext cx="7620000" cy="3333750"/>
          </a:xfrm>
        </p:spPr>
      </p:pic>
    </p:spTree>
    <p:extLst>
      <p:ext uri="{BB962C8B-B14F-4D97-AF65-F5344CB8AC3E}">
        <p14:creationId xmlns:p14="http://schemas.microsoft.com/office/powerpoint/2010/main" val="245966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Muneeb Ishaq</a:t>
            </a:r>
          </a:p>
          <a:p>
            <a:r>
              <a:rPr lang="en-US" dirty="0"/>
              <a:t>Asim Noor</a:t>
            </a:r>
          </a:p>
          <a:p>
            <a:r>
              <a:rPr lang="en-US" dirty="0"/>
              <a:t>Abdul Basit</a:t>
            </a:r>
          </a:p>
        </p:txBody>
      </p:sp>
    </p:spTree>
    <p:extLst>
      <p:ext uri="{BB962C8B-B14F-4D97-AF65-F5344CB8AC3E}">
        <p14:creationId xmlns:p14="http://schemas.microsoft.com/office/powerpoint/2010/main" val="3058402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BEHIND THE PROJECT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914861"/>
            <a:ext cx="10058400" cy="4216998"/>
          </a:xfrm>
        </p:spPr>
      </p:pic>
    </p:spTree>
    <p:extLst>
      <p:ext uri="{BB962C8B-B14F-4D97-AF65-F5344CB8AC3E}">
        <p14:creationId xmlns:p14="http://schemas.microsoft.com/office/powerpoint/2010/main" val="107558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Reason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6"/>
            <a:ext cx="10058400" cy="3564546"/>
          </a:xfrm>
        </p:spPr>
      </p:pic>
    </p:spTree>
    <p:extLst>
      <p:ext uri="{BB962C8B-B14F-4D97-AF65-F5344CB8AC3E}">
        <p14:creationId xmlns:p14="http://schemas.microsoft.com/office/powerpoint/2010/main" val="361505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SOFTWARES AND THINGS USED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UNO</a:t>
            </a:r>
          </a:p>
          <a:p>
            <a:r>
              <a:rPr lang="en-US" dirty="0"/>
              <a:t>Photo resistor </a:t>
            </a:r>
          </a:p>
          <a:p>
            <a:r>
              <a:rPr lang="en-US" dirty="0"/>
              <a:t>IR tracker sensor</a:t>
            </a:r>
          </a:p>
          <a:p>
            <a:r>
              <a:rPr lang="en-US" dirty="0"/>
              <a:t>RGB LED </a:t>
            </a:r>
          </a:p>
          <a:p>
            <a:r>
              <a:rPr lang="en-US" dirty="0"/>
              <a:t>Simple LEDS</a:t>
            </a:r>
          </a:p>
          <a:p>
            <a:r>
              <a:rPr lang="en-US" dirty="0"/>
              <a:t>Button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0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Video ???</a:t>
            </a:r>
          </a:p>
        </p:txBody>
      </p:sp>
      <p:pic>
        <p:nvPicPr>
          <p:cNvPr id="5" name="20180108_00485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138" y="2120900"/>
            <a:ext cx="7202487" cy="4051300"/>
          </a:xfrm>
        </p:spPr>
      </p:pic>
    </p:spTree>
    <p:extLst>
      <p:ext uri="{BB962C8B-B14F-4D97-AF65-F5344CB8AC3E}">
        <p14:creationId xmlns:p14="http://schemas.microsoft.com/office/powerpoint/2010/main" val="154122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Signal improvement</a:t>
            </a:r>
          </a:p>
          <a:p>
            <a:r>
              <a:rPr lang="en-US" dirty="0"/>
              <a:t>STREET LIGHTS</a:t>
            </a:r>
          </a:p>
          <a:p>
            <a:r>
              <a:rPr lang="en-US" dirty="0"/>
              <a:t>Pedestrian light</a:t>
            </a:r>
          </a:p>
        </p:txBody>
      </p:sp>
    </p:spTree>
    <p:extLst>
      <p:ext uri="{BB962C8B-B14F-4D97-AF65-F5344CB8AC3E}">
        <p14:creationId xmlns:p14="http://schemas.microsoft.com/office/powerpoint/2010/main" val="171891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4916D2-4635-4A1D-85A0-C8FE9E75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6505"/>
            <a:ext cx="3087757" cy="56984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ARDUINO 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58D63-9334-4A03-983F-0FA28925B8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742673"/>
            <a:ext cx="11895138" cy="5604704"/>
          </a:xfrm>
        </p:spPr>
      </p:pic>
    </p:spTree>
    <p:extLst>
      <p:ext uri="{BB962C8B-B14F-4D97-AF65-F5344CB8AC3E}">
        <p14:creationId xmlns:p14="http://schemas.microsoft.com/office/powerpoint/2010/main" val="268174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7DFC9-546E-4476-A7DF-5BB13A62A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622851"/>
            <a:ext cx="11979965" cy="569843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E74A5A-F554-461E-A307-9C59E080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04"/>
            <a:ext cx="8786191" cy="68911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ARDUINO CODE:</a:t>
            </a:r>
          </a:p>
        </p:txBody>
      </p:sp>
    </p:spTree>
    <p:extLst>
      <p:ext uri="{BB962C8B-B14F-4D97-AF65-F5344CB8AC3E}">
        <p14:creationId xmlns:p14="http://schemas.microsoft.com/office/powerpoint/2010/main" val="1575264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89</TotalTime>
  <Words>72</Words>
  <Application>Microsoft Office PowerPoint</Application>
  <PresentationFormat>Widescreen</PresentationFormat>
  <Paragraphs>26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Rockwell</vt:lpstr>
      <vt:lpstr>Rockwell Condensed</vt:lpstr>
      <vt:lpstr>Wingdings</vt:lpstr>
      <vt:lpstr>Wood Type</vt:lpstr>
      <vt:lpstr>IN-SYNC aDAPTIVE Traffic control system</vt:lpstr>
      <vt:lpstr>GROUP Members</vt:lpstr>
      <vt:lpstr>REASONS BEHIND THE PROJECT</vt:lpstr>
      <vt:lpstr>Another Reason</vt:lpstr>
      <vt:lpstr>SOFTWARES AND THINGS USED </vt:lpstr>
      <vt:lpstr>How about a Video ???</vt:lpstr>
      <vt:lpstr>MORE ABOUT IMPROVEMENTS</vt:lpstr>
      <vt:lpstr>ARDUINO CODE:</vt:lpstr>
      <vt:lpstr>ARDUINO CODE:</vt:lpstr>
      <vt:lpstr>PowerPoint Presentation</vt:lpstr>
      <vt:lpstr>ARDUINO CODE:</vt:lpstr>
      <vt:lpstr>TIME FOR DEMO</vt:lpstr>
      <vt:lpstr>Any questions 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SYNC Traffic control system</dc:title>
  <dc:creator>MUNEEB</dc:creator>
  <cp:lastModifiedBy>AbdulBasit0044</cp:lastModifiedBy>
  <cp:revision>12</cp:revision>
  <dcterms:created xsi:type="dcterms:W3CDTF">2018-01-07T20:33:33Z</dcterms:created>
  <dcterms:modified xsi:type="dcterms:W3CDTF">2018-01-08T10:53:25Z</dcterms:modified>
</cp:coreProperties>
</file>